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C947-BD35-44FA-9D6B-55298294A58A}" type="datetimeFigureOut">
              <a:rPr lang="en-US" smtClean="0"/>
              <a:pPr/>
              <a:t>5/20/2017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D7CA-7C4C-4BA7-AC7B-9FDD3A44D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بدو232ن ع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بدون ع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51628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بدون ع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868"/>
            <a:ext cx="9143999" cy="5262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بدون ع1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بدون ع1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بدون 3ع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" y="1147444"/>
            <a:ext cx="8183118" cy="456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بدون ع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" y="857232"/>
            <a:ext cx="9135751" cy="522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191"/>
            <a:ext cx="9144000" cy="56423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629"/>
            <a:ext cx="9144000" cy="54994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5708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بدون ع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181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بدون ع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701"/>
            <a:ext cx="9144000" cy="52486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بدون عنوا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54727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عرض على الشاشة (3:4)‏</PresentationFormat>
  <Paragraphs>0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asd</dc:creator>
  <cp:lastModifiedBy>أبو تيم</cp:lastModifiedBy>
  <cp:revision>11</cp:revision>
  <dcterms:created xsi:type="dcterms:W3CDTF">2017-05-10T08:23:19Z</dcterms:created>
  <dcterms:modified xsi:type="dcterms:W3CDTF">2017-05-20T13:03:12Z</dcterms:modified>
</cp:coreProperties>
</file>